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80" r:id="rId1"/>
  </p:sldMasterIdLst>
  <p:sldIdLst>
    <p:sldId id="257" r:id="rId2"/>
  </p:sldIdLst>
  <p:sldSz cx="21564600" cy="30240288"/>
  <p:notesSz cx="7104063" cy="10234613"/>
  <p:defaultTextStyle>
    <a:defPPr>
      <a:defRPr lang="en-US"/>
    </a:defPPr>
    <a:lvl1pPr algn="l" defTabSz="36300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363003" indent="47056" algn="l" defTabSz="36300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728694" indent="92768" algn="l" defTabSz="36300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095730" indent="138479" algn="l" defTabSz="36300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461422" indent="184191" algn="l" defTabSz="36300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1936013" algn="l" defTabSz="774405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323216" algn="l" defTabSz="774405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2710419" algn="l" defTabSz="774405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097621" algn="l" defTabSz="774405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5" userDrawn="1">
          <p15:clr>
            <a:srgbClr val="A4A3A4"/>
          </p15:clr>
        </p15:guide>
        <p15:guide id="2" pos="6792" userDrawn="1">
          <p15:clr>
            <a:srgbClr val="A4A3A4"/>
          </p15:clr>
        </p15:guide>
        <p15:guide id="3" pos="6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BEEFF4"/>
    <a:srgbClr val="C8EEED"/>
    <a:srgbClr val="B7E3E3"/>
    <a:srgbClr val="C5E8FF"/>
    <a:srgbClr val="EDFFD1"/>
    <a:srgbClr val="BBE9FD"/>
    <a:srgbClr val="ED7D31"/>
    <a:srgbClr val="FF99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89" autoAdjust="0"/>
    <p:restoredTop sz="94660"/>
  </p:normalViewPr>
  <p:slideViewPr>
    <p:cSldViewPr snapToGrid="0">
      <p:cViewPr>
        <p:scale>
          <a:sx n="25" d="100"/>
          <a:sy n="25" d="100"/>
        </p:scale>
        <p:origin x="860" y="-1476"/>
      </p:cViewPr>
      <p:guideLst>
        <p:guide orient="horz" pos="9525"/>
        <p:guide pos="6792"/>
        <p:guide pos="6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a 3"/>
          <p:cNvSpPr/>
          <p:nvPr/>
        </p:nvSpPr>
        <p:spPr>
          <a:xfrm>
            <a:off x="2173047" y="6234148"/>
            <a:ext cx="495986" cy="927369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5" name="Elipsa 4"/>
          <p:cNvSpPr/>
          <p:nvPr/>
        </p:nvSpPr>
        <p:spPr>
          <a:xfrm>
            <a:off x="2728854" y="5930724"/>
            <a:ext cx="150773" cy="282669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14" name="Naslov 13"/>
          <p:cNvSpPr>
            <a:spLocks noGrp="1"/>
          </p:cNvSpPr>
          <p:nvPr>
            <p:ph type="ctrTitle"/>
          </p:nvPr>
        </p:nvSpPr>
        <p:spPr>
          <a:xfrm>
            <a:off x="3378453" y="1586967"/>
            <a:ext cx="17467327" cy="6491582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22" name="Podnaslov 21"/>
          <p:cNvSpPr>
            <a:spLocks noGrp="1"/>
          </p:cNvSpPr>
          <p:nvPr>
            <p:ph type="subTitle" idx="1"/>
          </p:nvPr>
        </p:nvSpPr>
        <p:spPr>
          <a:xfrm>
            <a:off x="3378453" y="8157840"/>
            <a:ext cx="17467327" cy="7728074"/>
          </a:xfrm>
        </p:spPr>
        <p:txBody>
          <a:bodyPr tIns="0"/>
          <a:lstStyle>
            <a:lvl1pPr marL="104927" indent="0" algn="l">
              <a:buNone/>
              <a:defRPr sz="99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1748790" indent="0" algn="ctr">
              <a:buNone/>
            </a:lvl2pPr>
            <a:lvl3pPr marL="3497580" indent="0" algn="ctr">
              <a:buNone/>
            </a:lvl3pPr>
            <a:lvl4pPr marL="5246370" indent="0" algn="ctr">
              <a:buNone/>
            </a:lvl4pPr>
            <a:lvl5pPr marL="6995160" indent="0" algn="ctr">
              <a:buNone/>
            </a:lvl5pPr>
            <a:lvl6pPr marL="8743950" indent="0" algn="ctr">
              <a:buNone/>
            </a:lvl6pPr>
            <a:lvl7pPr marL="10492740" indent="0" algn="ctr">
              <a:buNone/>
            </a:lvl7pPr>
            <a:lvl8pPr marL="12241530" indent="0" algn="ctr">
              <a:buNone/>
            </a:lvl8pPr>
            <a:lvl9pPr marL="13990320" indent="0" algn="ctr">
              <a:buNone/>
            </a:lvl9pPr>
            <a:extLst/>
          </a:lstStyle>
          <a:p>
            <a:r>
              <a:rPr lang="hr-HR"/>
              <a:t>Kliknite da biste uredili stil podnaslova matrice</a:t>
            </a:r>
            <a:endParaRPr lang="en-US"/>
          </a:p>
        </p:txBody>
      </p:sp>
      <p:sp>
        <p:nvSpPr>
          <p:cNvPr id="6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D57174-35C5-4CDF-A9B4-ED6F111DB91D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7" name="Rezervirano mjesto podnožj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8" name="Rezervirano mjesto broja slajd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6F1BCD1-C90F-49C9-8C69-A41EF5D6227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1F768-99CC-4CA3-BE44-78C03DD90D38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5" name="Rezervirano mjesto podnožja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49CE8-9897-4DF6-AF83-468A4F7018C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utnik 3"/>
          <p:cNvSpPr/>
          <p:nvPr/>
        </p:nvSpPr>
        <p:spPr>
          <a:xfrm>
            <a:off x="5384359" y="0"/>
            <a:ext cx="16173450" cy="30240288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5" name="Pravokutnik 4"/>
          <p:cNvSpPr/>
          <p:nvPr/>
        </p:nvSpPr>
        <p:spPr bwMode="invGray">
          <a:xfrm>
            <a:off x="5391151" y="0"/>
            <a:ext cx="179298" cy="30240288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6" name="Elipsa 5"/>
          <p:cNvSpPr/>
          <p:nvPr/>
        </p:nvSpPr>
        <p:spPr>
          <a:xfrm>
            <a:off x="5123057" y="12411201"/>
            <a:ext cx="495986" cy="927369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5679114" y="12108117"/>
            <a:ext cx="150773" cy="282669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80708" y="11466109"/>
            <a:ext cx="15095220" cy="10080096"/>
          </a:xfrm>
        </p:spPr>
        <p:txBody>
          <a:bodyPr anchor="t"/>
          <a:lstStyle>
            <a:lvl1pPr algn="l">
              <a:lnSpc>
                <a:spcPts val="17213"/>
              </a:lnSpc>
              <a:buNone/>
              <a:defRPr sz="15300" b="1" cap="all"/>
            </a:lvl1pPr>
            <a:extLst/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080708" y="4704045"/>
            <a:ext cx="15095220" cy="6657061"/>
          </a:xfrm>
        </p:spPr>
        <p:txBody>
          <a:bodyPr anchor="b"/>
          <a:lstStyle>
            <a:lvl1pPr marL="69952" indent="0">
              <a:lnSpc>
                <a:spcPts val="8798"/>
              </a:lnSpc>
              <a:spcBef>
                <a:spcPts val="0"/>
              </a:spcBef>
              <a:buNone/>
              <a:defRPr sz="77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8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5F8C89-391B-4CB3-8DBB-067B49DA7295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9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10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F3A7C1-0E6A-406A-AF10-878756A5491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385644" y="1209612"/>
            <a:ext cx="17682972" cy="5040048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3385643" y="6720064"/>
            <a:ext cx="8625840" cy="20563396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2442774" y="6720064"/>
            <a:ext cx="8625840" cy="20563396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datuma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D0548-576A-42F8-842A-43887AB0F28F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6" name="Rezervirano mjesto podnožja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B5E9E-9B15-4B66-A17C-D014B38D1A9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78231" y="22754454"/>
            <a:ext cx="19408140" cy="5040048"/>
          </a:xfrm>
        </p:spPr>
        <p:txBody>
          <a:bodyPr/>
          <a:lstStyle>
            <a:lvl1pPr algn="ctr">
              <a:defRPr sz="17200" b="1" cap="none" baseline="0"/>
            </a:lvl1pPr>
            <a:extLst/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078231" y="1447540"/>
            <a:ext cx="9488424" cy="2822427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44831" indent="0" algn="l">
              <a:lnSpc>
                <a:spcPct val="100000"/>
              </a:lnSpc>
              <a:spcBef>
                <a:spcPts val="383"/>
              </a:spcBef>
              <a:buNone/>
              <a:defRPr sz="7300" b="0">
                <a:solidFill>
                  <a:schemeClr val="tx1"/>
                </a:solidFill>
              </a:defRPr>
            </a:lvl1pPr>
            <a:lvl2pPr>
              <a:buNone/>
              <a:defRPr sz="7700" b="1"/>
            </a:lvl2pPr>
            <a:lvl3pPr>
              <a:buNone/>
              <a:defRPr sz="6900" b="1"/>
            </a:lvl3pPr>
            <a:lvl4pPr>
              <a:buNone/>
              <a:defRPr sz="6100" b="1"/>
            </a:lvl4pPr>
            <a:lvl5pPr>
              <a:buNone/>
              <a:defRPr sz="6100" b="1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10997947" y="1447540"/>
            <a:ext cx="9488424" cy="2822427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44831" indent="0" algn="l">
              <a:lnSpc>
                <a:spcPct val="100000"/>
              </a:lnSpc>
              <a:spcBef>
                <a:spcPts val="383"/>
              </a:spcBef>
              <a:buNone/>
              <a:defRPr sz="7300" b="0">
                <a:solidFill>
                  <a:schemeClr val="tx1"/>
                </a:solidFill>
              </a:defRPr>
            </a:lvl1pPr>
            <a:lvl2pPr>
              <a:buNone/>
              <a:defRPr sz="7700" b="1"/>
            </a:lvl2pPr>
            <a:lvl3pPr>
              <a:buNone/>
              <a:defRPr sz="6900" b="1"/>
            </a:lvl3pPr>
            <a:lvl4pPr>
              <a:buNone/>
              <a:defRPr sz="6100" b="1"/>
            </a:lvl4pPr>
            <a:lvl5pPr>
              <a:buNone/>
              <a:defRPr sz="6100" b="1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1078231" y="4274279"/>
            <a:ext cx="9488424" cy="18144173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1503959" indent="-1049274">
              <a:lnSpc>
                <a:spcPct val="100000"/>
              </a:lnSpc>
              <a:spcBef>
                <a:spcPts val="2678"/>
              </a:spcBef>
              <a:defRPr sz="9200"/>
            </a:lvl1pPr>
            <a:lvl2pPr>
              <a:lnSpc>
                <a:spcPct val="100000"/>
              </a:lnSpc>
              <a:spcBef>
                <a:spcPts val="2678"/>
              </a:spcBef>
              <a:defRPr sz="7700"/>
            </a:lvl2pPr>
            <a:lvl3pPr>
              <a:lnSpc>
                <a:spcPct val="100000"/>
              </a:lnSpc>
              <a:spcBef>
                <a:spcPts val="2678"/>
              </a:spcBef>
              <a:defRPr sz="6900"/>
            </a:lvl3pPr>
            <a:lvl4pPr>
              <a:lnSpc>
                <a:spcPct val="100000"/>
              </a:lnSpc>
              <a:spcBef>
                <a:spcPts val="2678"/>
              </a:spcBef>
              <a:defRPr sz="6100"/>
            </a:lvl4pPr>
            <a:lvl5pPr>
              <a:lnSpc>
                <a:spcPct val="100000"/>
              </a:lnSpc>
              <a:spcBef>
                <a:spcPts val="2678"/>
              </a:spcBef>
              <a:defRPr sz="61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10997947" y="4274279"/>
            <a:ext cx="9488424" cy="18144173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1503959" indent="-1049274">
              <a:lnSpc>
                <a:spcPct val="100000"/>
              </a:lnSpc>
              <a:spcBef>
                <a:spcPts val="2678"/>
              </a:spcBef>
              <a:defRPr sz="9200"/>
            </a:lvl1pPr>
            <a:lvl2pPr>
              <a:lnSpc>
                <a:spcPct val="100000"/>
              </a:lnSpc>
              <a:spcBef>
                <a:spcPts val="2678"/>
              </a:spcBef>
              <a:defRPr sz="7700"/>
            </a:lvl2pPr>
            <a:lvl3pPr>
              <a:lnSpc>
                <a:spcPct val="100000"/>
              </a:lnSpc>
              <a:spcBef>
                <a:spcPts val="2678"/>
              </a:spcBef>
              <a:defRPr sz="6900"/>
            </a:lvl3pPr>
            <a:lvl4pPr>
              <a:lnSpc>
                <a:spcPct val="100000"/>
              </a:lnSpc>
              <a:spcBef>
                <a:spcPts val="2678"/>
              </a:spcBef>
              <a:defRPr sz="6100"/>
            </a:lvl4pPr>
            <a:lvl5pPr>
              <a:lnSpc>
                <a:spcPct val="100000"/>
              </a:lnSpc>
              <a:spcBef>
                <a:spcPts val="2678"/>
              </a:spcBef>
              <a:defRPr sz="61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08C09C2-6F23-487F-9B1B-8CB8C5BA8400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AB9936A-4056-40DF-B99C-EA684BB71D9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385644" y="1209612"/>
            <a:ext cx="17682972" cy="5040048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datuma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43575-E4B7-4840-B89B-FD53EEB41709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4" name="Rezervirano mjesto podnožja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broja slajd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0C4F-EA76-429F-9260-A1A41D8D356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2393351" y="0"/>
            <a:ext cx="19171250" cy="30240288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3" name="Pravokutnik 2"/>
          <p:cNvSpPr/>
          <p:nvPr/>
        </p:nvSpPr>
        <p:spPr bwMode="invGray">
          <a:xfrm>
            <a:off x="2393350" y="0"/>
            <a:ext cx="172507" cy="30240288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4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97286B9-AE37-494D-AB74-5AFC89805882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5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C17689-F85F-46A3-A9C7-CE721CBE0CF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78230" y="955882"/>
            <a:ext cx="8985251" cy="5124049"/>
          </a:xfrm>
          <a:ln>
            <a:noFill/>
          </a:ln>
        </p:spPr>
        <p:txBody>
          <a:bodyPr anchor="b"/>
          <a:lstStyle>
            <a:lvl1pPr algn="l">
              <a:lnSpc>
                <a:spcPts val="7650"/>
              </a:lnSpc>
              <a:buNone/>
              <a:defRPr sz="8400" b="1" cap="all" baseline="0"/>
            </a:lvl1pPr>
            <a:extLst/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1078230" y="6203995"/>
            <a:ext cx="8985251" cy="3080029"/>
          </a:xfrm>
        </p:spPr>
        <p:txBody>
          <a:bodyPr/>
          <a:lstStyle>
            <a:lvl1pPr marL="174879" indent="0">
              <a:lnSpc>
                <a:spcPct val="100000"/>
              </a:lnSpc>
              <a:spcBef>
                <a:spcPts val="0"/>
              </a:spcBef>
              <a:buNone/>
              <a:defRPr sz="5400"/>
            </a:lvl1pPr>
            <a:lvl2pPr>
              <a:buNone/>
              <a:defRPr sz="4600"/>
            </a:lvl2pPr>
            <a:lvl3pPr>
              <a:buNone/>
              <a:defRPr sz="3800"/>
            </a:lvl3pPr>
            <a:lvl4pPr>
              <a:buNone/>
              <a:defRPr sz="3400"/>
            </a:lvl4pPr>
            <a:lvl5pPr>
              <a:buNone/>
              <a:defRPr sz="34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1078230" y="9408092"/>
            <a:ext cx="19228436" cy="17605170"/>
          </a:xfrm>
        </p:spPr>
        <p:txBody>
          <a:bodyPr/>
          <a:lstStyle>
            <a:lvl1pPr>
              <a:defRPr sz="12200"/>
            </a:lvl1pPr>
            <a:lvl2pPr>
              <a:defRPr sz="10700"/>
            </a:lvl2pPr>
            <a:lvl3pPr>
              <a:defRPr sz="9200"/>
            </a:lvl3pPr>
            <a:lvl4pPr>
              <a:defRPr sz="7700"/>
            </a:lvl4pPr>
            <a:lvl5pPr>
              <a:defRPr sz="77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62C14CA-7178-4D5A-A6AC-37A5946B0B32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476A83-AF39-47C7-994E-F336AEC1E81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/>
          <p:cNvSpPr/>
          <p:nvPr/>
        </p:nvSpPr>
        <p:spPr>
          <a:xfrm>
            <a:off x="1797051" y="4704045"/>
            <a:ext cx="10782300" cy="20160192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349758" tIns="1049274" rIns="349758" bIns="174879">
            <a:normAutofit/>
          </a:bodyPr>
          <a:lstStyle/>
          <a:p>
            <a:pPr indent="-1084250" defTabSz="430154" eaLnBrk="1" hangingPunct="1">
              <a:lnSpc>
                <a:spcPts val="11475"/>
              </a:lnSpc>
              <a:spcBef>
                <a:spcPts val="2295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12200">
              <a:latin typeface="+mn-lt"/>
            </a:endParaRPr>
          </a:p>
        </p:txBody>
      </p:sp>
      <p:sp>
        <p:nvSpPr>
          <p:cNvPr id="6" name="Dijagram toka: Postupak 5"/>
          <p:cNvSpPr/>
          <p:nvPr/>
        </p:nvSpPr>
        <p:spPr>
          <a:xfrm rot="19468671">
            <a:off x="935879" y="4208040"/>
            <a:ext cx="1617752" cy="901342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7" name="Dijagram toka: Postupak 6"/>
          <p:cNvSpPr/>
          <p:nvPr/>
        </p:nvSpPr>
        <p:spPr>
          <a:xfrm rot="2103354" flipH="1">
            <a:off x="11799678" y="4130706"/>
            <a:ext cx="1532179" cy="901342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883264" y="4704046"/>
            <a:ext cx="6469380" cy="8736083"/>
          </a:xfrm>
        </p:spPr>
        <p:txBody>
          <a:bodyPr anchor="b">
            <a:noAutofit/>
          </a:bodyPr>
          <a:lstStyle>
            <a:lvl1pPr algn="l">
              <a:buNone/>
              <a:defRPr sz="8000" b="1">
                <a:effectLst/>
              </a:defRPr>
            </a:lvl1pPr>
            <a:extLst/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976756" y="5040063"/>
            <a:ext cx="10422891" cy="15497292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1049274">
            <a:normAutofit/>
          </a:bodyPr>
          <a:lstStyle>
            <a:lvl1pPr marL="0" indent="0" algn="l" eaLnBrk="1" latinLnBrk="0" hangingPunct="1">
              <a:buNone/>
              <a:defRPr sz="12200"/>
            </a:lvl1pPr>
            <a:extLst/>
          </a:lstStyle>
          <a:p>
            <a:pPr lvl="0"/>
            <a:r>
              <a:rPr lang="hr-HR" noProof="0"/>
              <a:t>Pritisnite ikonu za dodavanje slike</a:t>
            </a:r>
            <a:endParaRPr lang="en-US" noProof="0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976756" y="21168202"/>
            <a:ext cx="10422891" cy="3360032"/>
          </a:xfrm>
        </p:spPr>
        <p:txBody>
          <a:bodyPr anchor="ctr"/>
          <a:lstStyle>
            <a:lvl1pPr marL="0" indent="0" algn="l">
              <a:lnSpc>
                <a:spcPts val="6120"/>
              </a:lnSpc>
              <a:spcBef>
                <a:spcPts val="0"/>
              </a:spcBef>
              <a:buNone/>
              <a:defRPr sz="5400">
                <a:solidFill>
                  <a:srgbClr val="777777"/>
                </a:solidFill>
              </a:defRPr>
            </a:lvl1pPr>
            <a:lvl2pPr>
              <a:defRPr sz="4600"/>
            </a:lvl2pPr>
            <a:lvl3pPr>
              <a:defRPr sz="3800"/>
            </a:lvl3pPr>
            <a:lvl4pPr>
              <a:defRPr sz="3400"/>
            </a:lvl4pPr>
            <a:lvl5pPr>
              <a:defRPr sz="34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8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4B5FDE-F04D-4C4D-AC55-8A84D9CAAB85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9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10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3221EC-6F20-4308-A17C-72F3C807B1E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E00AC-57DA-42B4-8F2F-D6319AC01A55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5" name="Rezervirano mjesto podnožja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AF169-67FD-4B8E-BB0A-3A789249BD2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16173451" y="1211021"/>
            <a:ext cx="4312920" cy="25802246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2695576" y="1211025"/>
            <a:ext cx="13118465" cy="25802246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C56A4-CD38-478C-B713-CB0788BC8FA2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5" name="Rezervirano mjesto podnožja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8C8AE-0183-4F57-9EA8-2EC65966ECF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1924731" y="-3597367"/>
            <a:ext cx="3865764" cy="722673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397987" y="93334"/>
            <a:ext cx="4013818" cy="7505405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11" name="Prsten 10"/>
          <p:cNvSpPr/>
          <p:nvPr/>
        </p:nvSpPr>
        <p:spPr>
          <a:xfrm rot="2315675">
            <a:off x="431296" y="4652352"/>
            <a:ext cx="2654815" cy="4862010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12" name="Pravokutnik 11"/>
          <p:cNvSpPr/>
          <p:nvPr/>
        </p:nvSpPr>
        <p:spPr>
          <a:xfrm>
            <a:off x="2389275" y="0"/>
            <a:ext cx="19175325" cy="30240288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  <p:sp>
        <p:nvSpPr>
          <p:cNvPr id="5" name="Rezervirano mjesto naslova 4"/>
          <p:cNvSpPr>
            <a:spLocks noGrp="1"/>
          </p:cNvSpPr>
          <p:nvPr>
            <p:ph type="title"/>
          </p:nvPr>
        </p:nvSpPr>
        <p:spPr>
          <a:xfrm>
            <a:off x="3386279" y="1210678"/>
            <a:ext cx="17682537" cy="5040048"/>
          </a:xfrm>
          <a:prstGeom prst="rect">
            <a:avLst/>
          </a:prstGeom>
        </p:spPr>
        <p:txBody>
          <a:bodyPr lIns="349758" tIns="174879" rIns="349758" bIns="174879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1033" name="Rezervirano mjesto teksta 8"/>
          <p:cNvSpPr>
            <a:spLocks noGrp="1"/>
          </p:cNvSpPr>
          <p:nvPr>
            <p:ph type="body" idx="1"/>
          </p:nvPr>
        </p:nvSpPr>
        <p:spPr bwMode="auto">
          <a:xfrm>
            <a:off x="3386279" y="6384061"/>
            <a:ext cx="17682537" cy="21168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49758" tIns="174879" rIns="349758" bIns="1748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24" name="Rezervirano mjesto datuma 23"/>
          <p:cNvSpPr>
            <a:spLocks noGrp="1"/>
          </p:cNvSpPr>
          <p:nvPr>
            <p:ph type="dt" sz="half" idx="2"/>
          </p:nvPr>
        </p:nvSpPr>
        <p:spPr>
          <a:xfrm>
            <a:off x="8445999" y="27804265"/>
            <a:ext cx="5032556" cy="2100020"/>
          </a:xfrm>
          <a:prstGeom prst="rect">
            <a:avLst/>
          </a:prstGeom>
        </p:spPr>
        <p:txBody>
          <a:bodyPr lIns="349758" tIns="174879" rIns="349758" bIns="174879" anchor="b"/>
          <a:lstStyle>
            <a:lvl1pPr algn="r" defTabSz="430154" eaLnBrk="1" latinLnBrk="0" hangingPunct="1">
              <a:defRPr kumimoji="0" sz="46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29040BB8-C469-40FA-800E-4ECBEEA06BFE}" type="datetimeFigureOut">
              <a:rPr lang="hr-HR"/>
              <a:pPr>
                <a:defRPr/>
              </a:pPr>
              <a:t>16.6.2024.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3"/>
          </p:nvPr>
        </p:nvSpPr>
        <p:spPr>
          <a:xfrm>
            <a:off x="13478555" y="27804265"/>
            <a:ext cx="6828246" cy="2100020"/>
          </a:xfrm>
          <a:prstGeom prst="rect">
            <a:avLst/>
          </a:prstGeom>
        </p:spPr>
        <p:txBody>
          <a:bodyPr lIns="349758" tIns="174879" rIns="349758" bIns="174879" anchor="b"/>
          <a:lstStyle>
            <a:lvl1pPr defTabSz="430154" eaLnBrk="1" latinLnBrk="0" hangingPunct="1">
              <a:defRPr kumimoji="0" sz="46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22" name="Rezervirano mjesto broja slajda 21"/>
          <p:cNvSpPr>
            <a:spLocks noGrp="1"/>
          </p:cNvSpPr>
          <p:nvPr>
            <p:ph type="sldNum" sz="quarter" idx="4"/>
          </p:nvPr>
        </p:nvSpPr>
        <p:spPr>
          <a:xfrm>
            <a:off x="20313593" y="27804265"/>
            <a:ext cx="1078501" cy="2100020"/>
          </a:xfrm>
          <a:prstGeom prst="rect">
            <a:avLst/>
          </a:prstGeom>
        </p:spPr>
        <p:txBody>
          <a:bodyPr lIns="349758" tIns="174879" rIns="349758" bIns="174879" anchor="b"/>
          <a:lstStyle>
            <a:lvl1pPr algn="ctr" defTabSz="430154" eaLnBrk="1" latinLnBrk="0" hangingPunct="1">
              <a:defRPr kumimoji="0" sz="46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8F310524-71AC-4B37-B568-ADD97B3D153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15" name="Pravokutnik 14"/>
          <p:cNvSpPr/>
          <p:nvPr/>
        </p:nvSpPr>
        <p:spPr bwMode="invGray">
          <a:xfrm>
            <a:off x="2393350" y="0"/>
            <a:ext cx="172507" cy="30240288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9758" tIns="174879" rIns="349758" bIns="174879" anchor="ctr"/>
          <a:lstStyle/>
          <a:p>
            <a:pPr algn="ctr" defTabSz="430154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15" r:id="rId2"/>
    <p:sldLayoutId id="2147483821" r:id="rId3"/>
    <p:sldLayoutId id="2147483816" r:id="rId4"/>
    <p:sldLayoutId id="2147483822" r:id="rId5"/>
    <p:sldLayoutId id="2147483817" r:id="rId6"/>
    <p:sldLayoutId id="2147483823" r:id="rId7"/>
    <p:sldLayoutId id="2147483824" r:id="rId8"/>
    <p:sldLayoutId id="2147483825" r:id="rId9"/>
    <p:sldLayoutId id="2147483818" r:id="rId10"/>
    <p:sldLayoutId id="21474838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4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400">
          <a:solidFill>
            <a:srgbClr val="572314"/>
          </a:solidFill>
          <a:latin typeface="Gill Sans MT" pitchFamily="34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400">
          <a:solidFill>
            <a:srgbClr val="572314"/>
          </a:solidFill>
          <a:latin typeface="Gill Sans MT" pitchFamily="34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400">
          <a:solidFill>
            <a:srgbClr val="572314"/>
          </a:solidFill>
          <a:latin typeface="Gill Sans MT" pitchFamily="34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400">
          <a:solidFill>
            <a:srgbClr val="572314"/>
          </a:solidFill>
          <a:latin typeface="Gill Sans MT" pitchFamily="34" charset="-18"/>
        </a:defRPr>
      </a:lvl5pPr>
      <a:lvl6pPr marL="457200" algn="l" rtl="0" fontAlgn="base">
        <a:spcBef>
          <a:spcPct val="0"/>
        </a:spcBef>
        <a:spcAft>
          <a:spcPct val="0"/>
        </a:spcAft>
        <a:defRPr sz="16400">
          <a:solidFill>
            <a:srgbClr val="572314"/>
          </a:solidFill>
          <a:latin typeface="Gill Sans MT" pitchFamily="34" charset="-18"/>
        </a:defRPr>
      </a:lvl6pPr>
      <a:lvl7pPr marL="914400" algn="l" rtl="0" fontAlgn="base">
        <a:spcBef>
          <a:spcPct val="0"/>
        </a:spcBef>
        <a:spcAft>
          <a:spcPct val="0"/>
        </a:spcAft>
        <a:defRPr sz="16400">
          <a:solidFill>
            <a:srgbClr val="572314"/>
          </a:solidFill>
          <a:latin typeface="Gill Sans MT" pitchFamily="34" charset="-18"/>
        </a:defRPr>
      </a:lvl7pPr>
      <a:lvl8pPr marL="1371600" algn="l" rtl="0" fontAlgn="base">
        <a:spcBef>
          <a:spcPct val="0"/>
        </a:spcBef>
        <a:spcAft>
          <a:spcPct val="0"/>
        </a:spcAft>
        <a:defRPr sz="16400">
          <a:solidFill>
            <a:srgbClr val="572314"/>
          </a:solidFill>
          <a:latin typeface="Gill Sans MT" pitchFamily="34" charset="-18"/>
        </a:defRPr>
      </a:lvl8pPr>
      <a:lvl9pPr marL="1828800" algn="l" rtl="0" fontAlgn="base">
        <a:spcBef>
          <a:spcPct val="0"/>
        </a:spcBef>
        <a:spcAft>
          <a:spcPct val="0"/>
        </a:spcAft>
        <a:defRPr sz="16400">
          <a:solidFill>
            <a:srgbClr val="572314"/>
          </a:solidFill>
          <a:latin typeface="Gill Sans MT" pitchFamily="34" charset="-18"/>
        </a:defRPr>
      </a:lvl9pPr>
      <a:extLst/>
    </p:titleStyle>
    <p:bodyStyle>
      <a:lvl1pPr marL="1398588" indent="-1082675" algn="l" rtl="0" eaLnBrk="0" fontAlgn="base" hangingPunct="0">
        <a:spcBef>
          <a:spcPts val="23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12200" kern="1200">
          <a:solidFill>
            <a:schemeClr val="tx1"/>
          </a:solidFill>
          <a:latin typeface="+mn-lt"/>
          <a:ea typeface="+mn-ea"/>
          <a:cs typeface="+mn-cs"/>
        </a:defRPr>
      </a:lvl1pPr>
      <a:lvl2pPr marL="2447925" indent="-908050" algn="l" rtl="0" eaLnBrk="0" fontAlgn="base" hangingPunct="0">
        <a:spcBef>
          <a:spcPts val="210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10700" kern="1200">
          <a:solidFill>
            <a:schemeClr val="tx1"/>
          </a:solidFill>
          <a:latin typeface="+mn-lt"/>
          <a:ea typeface="+mn-ea"/>
          <a:cs typeface="+mn-cs"/>
        </a:defRPr>
      </a:lvl2pPr>
      <a:lvl3pPr marL="3392488" indent="-8731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9200" kern="1200">
          <a:solidFill>
            <a:schemeClr val="tx1"/>
          </a:solidFill>
          <a:latin typeface="+mn-lt"/>
          <a:ea typeface="+mn-ea"/>
          <a:cs typeface="+mn-cs"/>
        </a:defRPr>
      </a:lvl3pPr>
      <a:lvl4pPr marL="4195763" indent="-663575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7700" kern="1200">
          <a:solidFill>
            <a:schemeClr val="tx1"/>
          </a:solidFill>
          <a:latin typeface="+mn-lt"/>
          <a:ea typeface="+mn-ea"/>
          <a:cs typeface="+mn-cs"/>
        </a:defRPr>
      </a:lvl4pPr>
      <a:lvl5pPr marL="4965700" indent="-698500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5771007" indent="-699516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6575450" indent="-699516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7344918" indent="-699516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8149361" indent="-699516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77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7487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34975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52463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69951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87439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04927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224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ravokutnik 31"/>
          <p:cNvSpPr/>
          <p:nvPr/>
        </p:nvSpPr>
        <p:spPr>
          <a:xfrm>
            <a:off x="-17462" y="4078300"/>
            <a:ext cx="21528131" cy="77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r-HR" sz="4400" b="1" dirty="0" err="1">
                <a:cs typeface="Calibri" panose="020F0502020204030204" pitchFamily="34" charset="0"/>
              </a:rPr>
              <a:t>Author</a:t>
            </a:r>
            <a:r>
              <a:rPr lang="hr-HR" sz="4400" b="1" dirty="0">
                <a:cs typeface="Calibri" panose="020F0502020204030204" pitchFamily="34" charset="0"/>
              </a:rPr>
              <a:t> 1</a:t>
            </a:r>
            <a:r>
              <a:rPr lang="hr-HR" sz="4400" b="1" baseline="30000" dirty="0">
                <a:cs typeface="Calibri" panose="020F0502020204030204" pitchFamily="34" charset="0"/>
              </a:rPr>
              <a:t>1*</a:t>
            </a:r>
            <a:r>
              <a:rPr lang="hr-HR" sz="4400" b="1" dirty="0">
                <a:cs typeface="Calibri" panose="020F0502020204030204" pitchFamily="34" charset="0"/>
              </a:rPr>
              <a:t>, </a:t>
            </a:r>
            <a:r>
              <a:rPr lang="hr-HR" sz="4400" b="1" dirty="0" err="1">
                <a:cs typeface="Calibri" panose="020F0502020204030204" pitchFamily="34" charset="0"/>
              </a:rPr>
              <a:t>Author</a:t>
            </a:r>
            <a:r>
              <a:rPr lang="hr-HR" sz="4400" b="1" dirty="0">
                <a:cs typeface="Calibri" panose="020F0502020204030204" pitchFamily="34" charset="0"/>
              </a:rPr>
              <a:t> 2</a:t>
            </a:r>
            <a:r>
              <a:rPr lang="hr-HR" sz="4400" b="1" baseline="30000" dirty="0">
                <a:cs typeface="Calibri" panose="020F0502020204030204" pitchFamily="34" charset="0"/>
              </a:rPr>
              <a:t>2</a:t>
            </a:r>
            <a:r>
              <a:rPr lang="hr-HR" sz="4400" b="1" dirty="0">
                <a:cs typeface="Calibri" panose="020F0502020204030204" pitchFamily="34" charset="0"/>
              </a:rPr>
              <a:t>, </a:t>
            </a:r>
            <a:r>
              <a:rPr lang="hr-HR" sz="4400" b="1" dirty="0" err="1">
                <a:cs typeface="Calibri" panose="020F0502020204030204" pitchFamily="34" charset="0"/>
              </a:rPr>
              <a:t>Author</a:t>
            </a:r>
            <a:r>
              <a:rPr lang="hr-HR" sz="4400" b="1" dirty="0">
                <a:cs typeface="Calibri" panose="020F0502020204030204" pitchFamily="34" charset="0"/>
              </a:rPr>
              <a:t> 3</a:t>
            </a:r>
            <a:r>
              <a:rPr lang="hr-HR" sz="4400" b="1" baseline="30000" dirty="0">
                <a:cs typeface="Calibri" panose="020F0502020204030204" pitchFamily="34" charset="0"/>
              </a:rPr>
              <a:t>3</a:t>
            </a:r>
            <a:endParaRPr lang="hr-HR" sz="4400" b="1" dirty="0">
              <a:cs typeface="Calibri" panose="020F0502020204030204" pitchFamily="34" charset="0"/>
            </a:endParaRPr>
          </a:p>
        </p:txBody>
      </p:sp>
      <p:sp>
        <p:nvSpPr>
          <p:cNvPr id="33" name="Pravokutnik 10"/>
          <p:cNvSpPr>
            <a:spLocks noChangeArrowheads="1"/>
          </p:cNvSpPr>
          <p:nvPr/>
        </p:nvSpPr>
        <p:spPr bwMode="auto">
          <a:xfrm>
            <a:off x="18235" y="4738541"/>
            <a:ext cx="21528131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30154">
              <a:defRPr/>
            </a:pPr>
            <a:r>
              <a:rPr lang="hr-HR" sz="3000" b="1" baseline="30000" dirty="0">
                <a:solidFill>
                  <a:schemeClr val="accent6">
                    <a:lumMod val="50000"/>
                  </a:schemeClr>
                </a:solidFill>
                <a:cs typeface="Calibri" panose="020F0502020204030204" pitchFamily="34" charset="0"/>
              </a:rPr>
              <a:t>1</a:t>
            </a:r>
            <a:endParaRPr lang="hr-HR" sz="3000" baseline="30000" dirty="0">
              <a:solidFill>
                <a:schemeClr val="tx1">
                  <a:lumMod val="95000"/>
                  <a:lumOff val="5000"/>
                </a:schemeClr>
              </a:solidFill>
              <a:cs typeface="Calibri" panose="020F0502020204030204" pitchFamily="34" charset="0"/>
            </a:endParaRPr>
          </a:p>
          <a:p>
            <a:pPr algn="ctr" defTabSz="430154">
              <a:defRPr/>
            </a:pPr>
            <a:r>
              <a:rPr lang="hr-HR" sz="3000" baseline="300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1 </a:t>
            </a:r>
            <a:r>
              <a:rPr lang="hu-HU" sz="30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Institution 1, Address</a:t>
            </a:r>
          </a:p>
          <a:p>
            <a:pPr algn="ctr" defTabSz="430154">
              <a:defRPr/>
            </a:pPr>
            <a:r>
              <a:rPr lang="hr-HR" sz="3000" baseline="300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2 </a:t>
            </a:r>
            <a:r>
              <a:rPr lang="hu-HU" sz="30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Institution 2, Address</a:t>
            </a:r>
          </a:p>
          <a:p>
            <a:pPr algn="ctr" defTabSz="430154">
              <a:defRPr/>
            </a:pPr>
            <a:r>
              <a:rPr lang="hr-HR" sz="3000" baseline="300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3 </a:t>
            </a:r>
            <a:r>
              <a:rPr lang="hu-HU" sz="3000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Institution 3, Address</a:t>
            </a:r>
          </a:p>
          <a:p>
            <a:pPr algn="ctr" defTabSz="430154">
              <a:defRPr/>
            </a:pPr>
            <a:endParaRPr lang="hu-HU" sz="8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 algn="ctr" defTabSz="430154">
              <a:defRPr/>
            </a:pPr>
            <a:r>
              <a:rPr lang="hu-HU" sz="2400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E-mail:   mail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hr-HR" sz="2400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gmail.com</a:t>
            </a:r>
          </a:p>
        </p:txBody>
      </p:sp>
      <p:sp>
        <p:nvSpPr>
          <p:cNvPr id="77" name="Pravokutnik: zaobljeni kutovi 7">
            <a:extLst/>
          </p:cNvPr>
          <p:cNvSpPr/>
          <p:nvPr/>
        </p:nvSpPr>
        <p:spPr>
          <a:xfrm>
            <a:off x="1152707" y="7281351"/>
            <a:ext cx="19259186" cy="3168100"/>
          </a:xfrm>
          <a:prstGeom prst="roundRect">
            <a:avLst/>
          </a:prstGeom>
          <a:solidFill>
            <a:srgbClr val="00FF00">
              <a:alpha val="1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just" defTabSz="430154">
              <a:defRPr/>
            </a:pPr>
            <a:endParaRPr lang="hr-HR" sz="2800" b="1" i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87" name="Ravni poveznik 86"/>
          <p:cNvCxnSpPr/>
          <p:nvPr/>
        </p:nvCxnSpPr>
        <p:spPr>
          <a:xfrm>
            <a:off x="-1819275" y="22754222"/>
            <a:ext cx="2520315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22" name="AutoShape 30" descr="Water surface — Stock Photo © Alexstar #1326145"/>
          <p:cNvSpPr>
            <a:spLocks noChangeAspect="1" noChangeArrowheads="1"/>
          </p:cNvSpPr>
          <p:nvPr/>
        </p:nvSpPr>
        <p:spPr bwMode="auto">
          <a:xfrm>
            <a:off x="-1657350" y="-3026569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>
              <a:latin typeface="+mj-lt"/>
            </a:endParaRPr>
          </a:p>
        </p:txBody>
      </p:sp>
      <p:sp>
        <p:nvSpPr>
          <p:cNvPr id="8224" name="AutoShape 32" descr="Water surface — Stock Photo © Alexstar #1326145"/>
          <p:cNvSpPr>
            <a:spLocks noChangeAspect="1" noChangeArrowheads="1"/>
          </p:cNvSpPr>
          <p:nvPr/>
        </p:nvSpPr>
        <p:spPr bwMode="auto">
          <a:xfrm>
            <a:off x="-1657350" y="-3026569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>
              <a:latin typeface="+mj-lt"/>
            </a:endParaRPr>
          </a:p>
        </p:txBody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A68B3A67-04D4-4FEF-84FD-EE2A9C6C1897}"/>
              </a:ext>
            </a:extLst>
          </p:cNvPr>
          <p:cNvSpPr/>
          <p:nvPr/>
        </p:nvSpPr>
        <p:spPr>
          <a:xfrm>
            <a:off x="7187346" y="1017356"/>
            <a:ext cx="138012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7200" b="1" cap="all" dirty="0"/>
              <a:t>TITLE</a:t>
            </a:r>
          </a:p>
          <a:p>
            <a:pPr algn="ctr"/>
            <a:r>
              <a:rPr lang="hr-HR" sz="7200" b="1" cap="all" dirty="0"/>
              <a:t>NASLOV</a:t>
            </a:r>
            <a:endParaRPr lang="en-GB" sz="7200" b="1" dirty="0"/>
          </a:p>
        </p:txBody>
      </p:sp>
      <p:sp>
        <p:nvSpPr>
          <p:cNvPr id="18" name="Pravokutnik: zaobljeni kutovi 7">
            <a:extLst>
              <a:ext uri="{FF2B5EF4-FFF2-40B4-BE49-F238E27FC236}">
                <a16:creationId xmlns:a16="http://schemas.microsoft.com/office/drawing/2014/main" id="{A4828A71-67B8-4379-AD8E-FE34941559BE}"/>
              </a:ext>
            </a:extLst>
          </p:cNvPr>
          <p:cNvSpPr/>
          <p:nvPr/>
        </p:nvSpPr>
        <p:spPr>
          <a:xfrm>
            <a:off x="1287878" y="16319489"/>
            <a:ext cx="9354122" cy="4565053"/>
          </a:xfrm>
          <a:prstGeom prst="roundRect">
            <a:avLst/>
          </a:prstGeom>
          <a:solidFill>
            <a:srgbClr val="00FF00">
              <a:alpha val="1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just" defTabSz="430154">
              <a:defRPr/>
            </a:pPr>
            <a:endParaRPr lang="hr-HR" sz="2800" b="1" i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1026" name="Picture 2" descr="Nacionalni park Kornati | Amadria Park | Hrvatski">
            <a:extLst>
              <a:ext uri="{FF2B5EF4-FFF2-40B4-BE49-F238E27FC236}">
                <a16:creationId xmlns:a16="http://schemas.microsoft.com/office/drawing/2014/main" id="{8A3A53ED-EF09-47FB-9584-048F009D8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217" y="11057560"/>
            <a:ext cx="6213709" cy="457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024 (Dubrovnik) Boat Tour to Mljet National Park &amp; 3 Islands">
            <a:extLst>
              <a:ext uri="{FF2B5EF4-FFF2-40B4-BE49-F238E27FC236}">
                <a16:creationId xmlns:a16="http://schemas.microsoft.com/office/drawing/2014/main" id="{6A7A0233-AFB2-4C27-A939-AC148B20A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7960" y="11057550"/>
            <a:ext cx="628121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NP Krka - Javna ustanova „Nacionalni park Krka“">
            <a:extLst>
              <a:ext uri="{FF2B5EF4-FFF2-40B4-BE49-F238E27FC236}">
                <a16:creationId xmlns:a16="http://schemas.microsoft.com/office/drawing/2014/main" id="{1018176D-CAFE-46CB-99B2-93148A7B1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089" y="11057551"/>
            <a:ext cx="6213709" cy="456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edvednica Sljeme [Escape the City] » Visit Zagreb">
            <a:extLst>
              <a:ext uri="{FF2B5EF4-FFF2-40B4-BE49-F238E27FC236}">
                <a16:creationId xmlns:a16="http://schemas.microsoft.com/office/drawing/2014/main" id="{E13BF233-42B2-43BB-B35A-BCAC37137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708" y="21607371"/>
            <a:ext cx="6256425" cy="456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JU PP Kopački rit">
            <a:extLst>
              <a:ext uri="{FF2B5EF4-FFF2-40B4-BE49-F238E27FC236}">
                <a16:creationId xmlns:a16="http://schemas.microsoft.com/office/drawing/2014/main" id="{55143366-C241-4E9F-A598-10BAE9FC0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150" y="21633333"/>
            <a:ext cx="6256425" cy="456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lanina s korijenom u moru, a čelom u munjama | Park prirode Biokovo">
            <a:extLst>
              <a:ext uri="{FF2B5EF4-FFF2-40B4-BE49-F238E27FC236}">
                <a16:creationId xmlns:a16="http://schemas.microsoft.com/office/drawing/2014/main" id="{4311D725-DEE9-4B46-AE84-A8CCA6186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090" y="21633333"/>
            <a:ext cx="6256425" cy="456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Pravokutnik: zaobljeni kutovi 7">
            <a:extLst>
              <a:ext uri="{FF2B5EF4-FFF2-40B4-BE49-F238E27FC236}">
                <a16:creationId xmlns:a16="http://schemas.microsoft.com/office/drawing/2014/main" id="{846CEA3B-2538-4002-B04D-9978B53F356C}"/>
              </a:ext>
            </a:extLst>
          </p:cNvPr>
          <p:cNvSpPr/>
          <p:nvPr/>
        </p:nvSpPr>
        <p:spPr>
          <a:xfrm>
            <a:off x="10990263" y="16340253"/>
            <a:ext cx="9354122" cy="4565053"/>
          </a:xfrm>
          <a:prstGeom prst="roundRect">
            <a:avLst/>
          </a:prstGeom>
          <a:solidFill>
            <a:srgbClr val="00FF00">
              <a:alpha val="1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just" defTabSz="430154">
              <a:defRPr/>
            </a:pPr>
            <a:endParaRPr lang="hr-HR" sz="2800" b="1" i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8" name="Pravokutnik: zaobljeni kutovi 7">
            <a:extLst>
              <a:ext uri="{FF2B5EF4-FFF2-40B4-BE49-F238E27FC236}">
                <a16:creationId xmlns:a16="http://schemas.microsoft.com/office/drawing/2014/main" id="{95C09CFC-9DC0-42C1-8AE8-809F2923C216}"/>
              </a:ext>
            </a:extLst>
          </p:cNvPr>
          <p:cNvSpPr/>
          <p:nvPr/>
        </p:nvSpPr>
        <p:spPr>
          <a:xfrm>
            <a:off x="1152707" y="26605784"/>
            <a:ext cx="19454867" cy="2424534"/>
          </a:xfrm>
          <a:prstGeom prst="roundRect">
            <a:avLst/>
          </a:prstGeom>
          <a:solidFill>
            <a:srgbClr val="00FF00">
              <a:alpha val="1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just" defTabSz="430154">
              <a:defRPr/>
            </a:pPr>
            <a:endParaRPr lang="hr-HR" sz="2800" b="1" i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6D62E4-0A3D-4DBE-B4F4-58757C9B52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028" y="622284"/>
            <a:ext cx="7078061" cy="324576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j">
  <a:themeElements>
    <a:clrScheme name="Solsticij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j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j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Gill Sans MT</vt:lpstr>
      <vt:lpstr>Verdana</vt:lpstr>
      <vt:lpstr>Wingdings 2</vt:lpstr>
      <vt:lpstr>Solsticij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2016-09-19T12:07:25Z</dcterms:created>
  <dcterms:modified xsi:type="dcterms:W3CDTF">2024-06-16T06:13:09Z</dcterms:modified>
</cp:coreProperties>
</file>